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21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46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46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40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5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43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4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55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6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32EB5-32B2-4946-8861-E839F65E6809}" type="datetimeFigureOut">
              <a:rPr lang="pt-BR" smtClean="0"/>
              <a:t>08/02/2012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CC622-ACA5-47C8-B799-1D95C0E6C2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36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ALMOXARIFADO E ARMAZENAGEM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484784"/>
            <a:ext cx="7632848" cy="4896544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l_fi" descr="http://images03.olx.com.br/ui/4/38/53/61533553_1-Imagens-de-GALPAO-VENDE-LOGISTIC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624" y="2060848"/>
            <a:ext cx="712879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9741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4000" b="1" dirty="0">
                <a:ea typeface="Calibri"/>
                <a:cs typeface="Times New Roman"/>
              </a:rPr>
              <a:t>Sistemas de endereçamento ou Localização de Estoque:</a:t>
            </a:r>
            <a:endParaRPr lang="pt-BR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ea typeface="Calibri"/>
                <a:cs typeface="Times New Roman"/>
              </a:rPr>
              <a:t>       </a:t>
            </a:r>
            <a:r>
              <a:rPr lang="pt-BR" b="1" dirty="0">
                <a:ea typeface="Calibri"/>
                <a:cs typeface="Times New Roman"/>
              </a:rPr>
              <a:t>Sistema de endereçamento fixo:</a:t>
            </a:r>
            <a:endParaRPr lang="pt-BR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dirty="0">
                <a:ea typeface="Calibri"/>
                <a:cs typeface="Times New Roman"/>
              </a:rPr>
              <a:t>_  Nesse sistema existe uma localização especifica para cada produto. Caso não tenha codificação formal será necessária. Caso a linha de produtos seja grande, deve ter minimização do tempo de localização dos materiais;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ea typeface="Calibri"/>
                <a:cs typeface="Times New Roman"/>
              </a:rPr>
              <a:t>     </a:t>
            </a:r>
            <a:r>
              <a:rPr lang="pt-BR" b="1" dirty="0">
                <a:ea typeface="Calibri"/>
                <a:cs typeface="Times New Roman"/>
              </a:rPr>
              <a:t>Sistema de endereçamento viável:  </a:t>
            </a:r>
            <a:endParaRPr lang="pt-BR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b="1" dirty="0">
                <a:ea typeface="Calibri"/>
                <a:cs typeface="Times New Roman"/>
              </a:rPr>
              <a:t>_</a:t>
            </a:r>
            <a:r>
              <a:rPr lang="pt-BR" dirty="0">
                <a:ea typeface="Calibri"/>
                <a:cs typeface="Times New Roman"/>
              </a:rPr>
              <a:t> Nesse sistema não existe locais fixos de armazenagem, a não ser para itens de locais disponíveis dentro do depósito.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7222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 descr="DHL Article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31640" y="1052736"/>
            <a:ext cx="5760639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3157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/>
              <a:t>Classificação e Codificação de Materiais</a:t>
            </a:r>
            <a:endParaRPr lang="pt-BR" dirty="0"/>
          </a:p>
          <a:p>
            <a:pPr marL="0" indent="0">
              <a:buNone/>
            </a:pPr>
            <a:r>
              <a:rPr lang="pt-BR" b="1" dirty="0" smtClean="0"/>
              <a:t>_Classificar </a:t>
            </a:r>
            <a:r>
              <a:rPr lang="pt-BR" b="1" dirty="0"/>
              <a:t>um Material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     Significa agrupa-lo segundo sua forma, dimensão, agrupando-os de acorde e dentro de suas peculiaridades e funções tem como finalidade facilitar o processo e identifique quanto aos seus tipos, usos, finalidades, datas de aquisição, vida útil de espera, localização.</a:t>
            </a:r>
          </a:p>
          <a:p>
            <a:pPr marL="0" indent="0">
              <a:buNone/>
            </a:pPr>
            <a:r>
              <a:rPr lang="pt-BR" b="1" dirty="0" smtClean="0"/>
              <a:t>_Codificar </a:t>
            </a:r>
            <a:r>
              <a:rPr lang="pt-BR" b="1" dirty="0"/>
              <a:t>um Material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           </a:t>
            </a:r>
            <a:r>
              <a:rPr lang="pt-BR" dirty="0"/>
              <a:t>Significa representar todas as informações necessárias com base na classificação obtida do material. A tecnologia do computador esta revolucionando a indústria de material. </a:t>
            </a:r>
          </a:p>
          <a:p>
            <a:pPr marL="0" indent="0">
              <a:buNone/>
            </a:pPr>
            <a:r>
              <a:rPr lang="pt-BR" dirty="0"/>
              <a:t>          A chave para a rápida identificação do produto, das quantidades e fornecedor. Esse código pode ser lido com leitores óticos (scanners).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7510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 descr="http://www.vimarthi.com.br/fotos/sistema_integrado_de_robotica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5"/>
            <a:ext cx="6480720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655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pt-BR" b="1" u="sng" dirty="0"/>
              <a:t>Estudo do Layout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_Alguns </a:t>
            </a:r>
            <a:r>
              <a:rPr lang="pt-BR" dirty="0"/>
              <a:t>cuidados devem ser tomados durante o projeto de um almoxarifado:</a:t>
            </a:r>
          </a:p>
          <a:p>
            <a:pPr marL="0" lvl="0" indent="0">
              <a:buNone/>
            </a:pPr>
            <a:r>
              <a:rPr lang="pt-BR" dirty="0" smtClean="0"/>
              <a:t>_Máxima </a:t>
            </a:r>
            <a:r>
              <a:rPr lang="pt-BR" dirty="0"/>
              <a:t>utilização do espaço;</a:t>
            </a:r>
          </a:p>
          <a:p>
            <a:pPr marL="0" lvl="0" indent="0">
              <a:buNone/>
            </a:pPr>
            <a:r>
              <a:rPr lang="pt-BR" dirty="0" smtClean="0"/>
              <a:t>_Efetiva </a:t>
            </a:r>
            <a:r>
              <a:rPr lang="pt-BR" dirty="0"/>
              <a:t>utilização dos recursos disponíveis (mão-de-obra e equipamentos);</a:t>
            </a:r>
          </a:p>
          <a:p>
            <a:pPr marL="0" lvl="0" indent="0">
              <a:buNone/>
            </a:pPr>
            <a:r>
              <a:rPr lang="pt-BR" dirty="0" smtClean="0"/>
              <a:t>_Pronto </a:t>
            </a:r>
            <a:r>
              <a:rPr lang="pt-BR" dirty="0"/>
              <a:t>acesso a todos os itens;</a:t>
            </a:r>
          </a:p>
          <a:p>
            <a:pPr marL="0" lvl="0" indent="0">
              <a:buNone/>
            </a:pPr>
            <a:r>
              <a:rPr lang="pt-BR" dirty="0" smtClean="0"/>
              <a:t>_Máxima </a:t>
            </a:r>
            <a:r>
              <a:rPr lang="pt-BR" dirty="0"/>
              <a:t>proteção aos itens estocados;</a:t>
            </a:r>
          </a:p>
          <a:p>
            <a:pPr marL="0" lvl="0" indent="0">
              <a:buNone/>
            </a:pPr>
            <a:r>
              <a:rPr lang="pt-BR" dirty="0" smtClean="0"/>
              <a:t>_Boa </a:t>
            </a:r>
            <a:r>
              <a:rPr lang="pt-BR" dirty="0"/>
              <a:t>organização;</a:t>
            </a:r>
          </a:p>
          <a:p>
            <a:pPr marL="0" lvl="0" indent="0">
              <a:buNone/>
            </a:pPr>
            <a:r>
              <a:rPr lang="pt-BR" dirty="0" smtClean="0"/>
              <a:t>_Satisfação </a:t>
            </a:r>
            <a:r>
              <a:rPr lang="pt-BR" dirty="0"/>
              <a:t>das necessidades dos clientes.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321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il_fi" descr="http://www.grupolsl.com.br/images/foto_logistica02_03g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7624" y="908720"/>
            <a:ext cx="6696743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34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ea typeface="Calibri"/>
                <a:cs typeface="Times New Roman"/>
              </a:rPr>
              <a:t>No projeto de um almoxarifado devem ser verificados os seguintes aspectos: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Itens a serem estocados (itens de grande circulação, grande peso e volume);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Corredores (facilidade de acesso);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Portas de acesso (altura, largura);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Prateleiras e estruturas (alturas x peso);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Piso (resistência).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535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 descr="http://www.logismarket.ind.br/ip/trafti-armazenagem-armazenagem-trafti-412314-FGR.jpg?imgmax=800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80728"/>
            <a:ext cx="5688632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1282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b="1" dirty="0">
                <a:ea typeface="Calibri"/>
                <a:cs typeface="Times New Roman"/>
              </a:rPr>
              <a:t>Critérios de Armazenagem:</a:t>
            </a:r>
            <a:endParaRPr lang="pt-BR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dirty="0">
                <a:ea typeface="Calibri"/>
                <a:cs typeface="Times New Roman"/>
              </a:rPr>
              <a:t>_Depende da característica do material: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Combustibilidade;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Fragilidade;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Oxidação;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 smtClean="0">
                <a:ea typeface="Calibri"/>
                <a:cs typeface="Times New Roman"/>
              </a:rPr>
              <a:t>Explosão;</a:t>
            </a:r>
            <a:endParaRPr lang="pt-BR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Radiação;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Corrosão;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 smtClean="0">
                <a:ea typeface="Calibri"/>
                <a:cs typeface="Times New Roman"/>
              </a:rPr>
              <a:t>Inflamável;</a:t>
            </a:r>
            <a:endParaRPr lang="pt-BR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Peso;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t-BR" dirty="0">
                <a:ea typeface="Calibri"/>
                <a:cs typeface="Times New Roman"/>
              </a:rPr>
              <a:t>Forma;</a:t>
            </a:r>
          </a:p>
          <a:p>
            <a:pPr marL="0" indent="0">
              <a:buNone/>
            </a:pPr>
            <a:r>
              <a:rPr lang="pt-BR" dirty="0" smtClean="0">
                <a:ea typeface="Calibri"/>
                <a:cs typeface="Times New Roman"/>
              </a:rPr>
              <a:t>10. Volume.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755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Interligação dos Setores</a:t>
            </a:r>
            <a:endParaRPr lang="pt-BR" dirty="0"/>
          </a:p>
        </p:txBody>
      </p:sp>
      <p:pic>
        <p:nvPicPr>
          <p:cNvPr id="4" name="Espaço Reservado para Conteúdo 3" descr="http://www.mundodastribos.com/wp-content/uploads/2010/01/Curso-de-log%C3%ADstica-gr%C3%A1tis-pela-internet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1680" y="1412776"/>
            <a:ext cx="518457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3405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pt-BR" b="1" dirty="0"/>
              <a:t>Localização de Materiais:</a:t>
            </a:r>
            <a:endParaRPr lang="pt-BR" dirty="0"/>
          </a:p>
          <a:p>
            <a:r>
              <a:rPr lang="pt-BR" dirty="0"/>
              <a:t>             O objetivo de um sistema de localização de materiais é estabelecer os meios dos materiais. Normalmente é utilizada uma simbologia (codificação) alfanumérica de cada material estocado, facilitando as operações de movimentação e estocagem.</a:t>
            </a:r>
          </a:p>
          <a:p>
            <a:r>
              <a:rPr lang="pt-BR" dirty="0"/>
              <a:t>           O almoxarifado é o responsável pelo sistema de localização de materiais.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097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 descr="DHL Article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7704" y="1124744"/>
            <a:ext cx="525658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3106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399</Words>
  <Application>Microsoft Office PowerPoint</Application>
  <PresentationFormat>Apresentação na tela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ALMOXARIFADO E ARMAZENAGEM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Interligação dos Setores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</dc:creator>
  <cp:lastModifiedBy>Sergio</cp:lastModifiedBy>
  <cp:revision>5</cp:revision>
  <dcterms:created xsi:type="dcterms:W3CDTF">2012-02-08T17:15:27Z</dcterms:created>
  <dcterms:modified xsi:type="dcterms:W3CDTF">2012-02-08T17:56:35Z</dcterms:modified>
</cp:coreProperties>
</file>