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73F435-6837-4AAE-B866-DB6CE222BB0B}" type="datetimeFigureOut">
              <a:rPr lang="pt-BR" smtClean="0"/>
              <a:t>22/5/2012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3EED80-2A7D-403A-A9B6-006AE378253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79712" y="332656"/>
            <a:ext cx="6984776" cy="6264696"/>
          </a:xfrm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DOCUMENTOS FISCAIS</a:t>
            </a:r>
            <a:r>
              <a:rPr lang="pt-BR" sz="3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pt-BR" sz="3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pt-BR" sz="3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pt-BR" sz="36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pt-BR" sz="4800" dirty="0" smtClean="0">
                <a:solidFill>
                  <a:srgbClr val="00B050"/>
                </a:solidFill>
                <a:latin typeface="Comic Sans MS" pitchFamily="66" charset="0"/>
              </a:rPr>
              <a:t>NOTA FISCAL </a:t>
            </a:r>
            <a:r>
              <a:rPr lang="pt-BR" sz="5400" dirty="0" smtClean="0">
                <a:solidFill>
                  <a:srgbClr val="00B0F0"/>
                </a:solidFill>
                <a:latin typeface="Comic Sans MS" pitchFamily="66" charset="0"/>
              </a:rPr>
              <a:t>CUPOM FISCAL </a:t>
            </a:r>
            <a:r>
              <a:rPr lang="pt-BR" sz="3200" dirty="0" smtClean="0">
                <a:solidFill>
                  <a:srgbClr val="FF0000"/>
                </a:solidFill>
                <a:latin typeface="Comic Sans MS" pitchFamily="66" charset="0"/>
              </a:rPr>
              <a:t>NOTA FISCAL AVULSA </a:t>
            </a:r>
            <a:r>
              <a:rPr lang="pt-BR" sz="2800" dirty="0" smtClean="0">
                <a:solidFill>
                  <a:srgbClr val="FF0000"/>
                </a:solidFill>
                <a:latin typeface="Comic Sans MS" pitchFamily="66" charset="0"/>
              </a:rPr>
              <a:t>NOTA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FISCAL ELETRÔNICA 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DANFE</a:t>
            </a:r>
            <a:r>
              <a:rPr lang="pt-BR" sz="40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pt-BR" sz="40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pt-BR" sz="40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pt-BR" sz="40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pt-BR" sz="40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                                            </a:t>
            </a:r>
            <a:r>
              <a:rPr lang="pt-BR" sz="1600" dirty="0" smtClean="0">
                <a:solidFill>
                  <a:srgbClr val="7030A0"/>
                </a:solidFill>
                <a:latin typeface="Arial Narrow" pitchFamily="34" charset="0"/>
              </a:rPr>
              <a:t>FÁBIO FRANCKLIN</a:t>
            </a:r>
            <a:endParaRPr lang="pt-BR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http://www.graficasearg.com.br/servicos/grafica-comercial/images/nota-fiscal/ampliada/nota-fiscal-modelo-1-com-pau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8640"/>
            <a:ext cx="4896544" cy="648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6626" name="Picture 2" descr="http://www.vgnoticias.com.br/arquivos/image/Nota%20Fiscal%2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20400"/>
            <a:ext cx="4495800" cy="6669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22" name="Picture 2" descr="http://www.jucerja.rj.gov.br/mei/notafiscalmei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592" y="188640"/>
            <a:ext cx="8604448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9698" name="Picture 2" descr="http://www.sigmamgrafica.com.br/produtos/nota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83441"/>
            <a:ext cx="5040560" cy="6663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8674" name="Picture 2" descr="http://www.graficaba.com.br/index2/components/com_virtuemart/shop_image/product/nota_fiscal_d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64971"/>
            <a:ext cx="5472608" cy="68085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2</Words>
  <Application>Microsoft Office PowerPoint</Application>
  <PresentationFormat>Apresentação na tela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Balcão Envidraçado</vt:lpstr>
      <vt:lpstr>DOCUMENTOS FISCAIS  NOTA FISCAL CUPOM FISCAL NOTA FISCAL AVULSA NOTA FISCAL ELETRÔNICA DANFE                                               FÁBIO FRANCKLIN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FISCAL MODELO 1 E A1</dc:title>
  <dc:creator>FÁBIO FRANKCLIN</dc:creator>
  <cp:lastModifiedBy>FÁBIO FRANKCLIN</cp:lastModifiedBy>
  <cp:revision>7</cp:revision>
  <dcterms:created xsi:type="dcterms:W3CDTF">2012-05-22T19:32:07Z</dcterms:created>
  <dcterms:modified xsi:type="dcterms:W3CDTF">2012-05-22T20:35:24Z</dcterms:modified>
</cp:coreProperties>
</file>